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68" r:id="rId3"/>
    <p:sldId id="257" r:id="rId4"/>
    <p:sldId id="259" r:id="rId5"/>
    <p:sldId id="263" r:id="rId6"/>
    <p:sldId id="262" r:id="rId7"/>
    <p:sldId id="264" r:id="rId8"/>
    <p:sldId id="265" r:id="rId9"/>
    <p:sldId id="260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0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2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1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6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3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0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740A3C-2329-4CFB-B0F2-CE862FC1064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317FF0-3824-44D2-AE25-86F83F4DFE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0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iali.lgw@gmail.com" TargetMode="External"/><Relationship Id="rId2" Type="http://schemas.openxmlformats.org/officeDocument/2006/relationships/hyperlink" Target="mailto:jdugan.jduga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2018 </a:t>
            </a:r>
            <a:br>
              <a:rPr lang="en-US" sz="5400" dirty="0"/>
            </a:br>
            <a:r>
              <a:rPr lang="en-US" sz="5400" dirty="0"/>
              <a:t>BMES Science Fair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3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young </a:t>
            </a:r>
            <a:r>
              <a:rPr lang="en-US"/>
              <a:t>scientists receive?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A memorable hands on experience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Ribbon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Certificate with their name</a:t>
            </a:r>
          </a:p>
        </p:txBody>
      </p:sp>
    </p:spTree>
    <p:extLst>
      <p:ext uri="{BB962C8B-B14F-4D97-AF65-F5344CB8AC3E}">
        <p14:creationId xmlns:p14="http://schemas.microsoft.com/office/powerpoint/2010/main" val="329935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Contact information: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  Ms. Jennifer Dugan  </a:t>
            </a:r>
            <a:r>
              <a:rPr lang="it-IT" u="sng" dirty="0">
                <a:hlinkClick r:id="rId2"/>
              </a:rPr>
              <a:t>jdugan.jdugan@gmail.com</a:t>
            </a:r>
            <a:endParaRPr lang="it-IT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   Ms. Jia Li  </a:t>
            </a:r>
            <a:r>
              <a:rPr lang="it-IT" u="sng" dirty="0">
                <a:hlinkClick r:id="rId3"/>
              </a:rPr>
              <a:t>jiali.lgw@gmail.com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Thank you for your participation! </a:t>
            </a:r>
          </a:p>
        </p:txBody>
      </p:sp>
    </p:spTree>
    <p:extLst>
      <p:ext uri="{BB962C8B-B14F-4D97-AF65-F5344CB8AC3E}">
        <p14:creationId xmlns:p14="http://schemas.microsoft.com/office/powerpoint/2010/main" val="344937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Who:  	</a:t>
            </a:r>
            <a:r>
              <a:rPr lang="en-US" dirty="0"/>
              <a:t>Bells Mill Elementary School</a:t>
            </a:r>
          </a:p>
          <a:p>
            <a:pPr marL="0" indent="0">
              <a:buNone/>
            </a:pPr>
            <a:r>
              <a:rPr lang="en-US" b="1" dirty="0"/>
              <a:t>What: 	</a:t>
            </a:r>
            <a:r>
              <a:rPr lang="en-US" dirty="0"/>
              <a:t>2018 Science Fair </a:t>
            </a:r>
          </a:p>
          <a:p>
            <a:pPr marL="0" indent="0">
              <a:buNone/>
            </a:pPr>
            <a:r>
              <a:rPr lang="en-US" b="1" dirty="0"/>
              <a:t>When: 	</a:t>
            </a:r>
            <a:r>
              <a:rPr lang="en-US" dirty="0"/>
              <a:t>Friday, April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/>
              <a:t>Set up: 8-9:00am (All Purpose Room) 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/>
              <a:t>Session I:  Daytime viewing: 9:30 – 11:15am 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dirty="0"/>
              <a:t>Session II: Community viewing: 7-8:30pm </a:t>
            </a:r>
          </a:p>
          <a:p>
            <a:pPr marL="0" indent="0">
              <a:buNone/>
            </a:pPr>
            <a:r>
              <a:rPr lang="en-US" b="1" dirty="0"/>
              <a:t>Where:  	</a:t>
            </a:r>
            <a:r>
              <a:rPr lang="en-US" dirty="0"/>
              <a:t>All Purpose Room </a:t>
            </a:r>
          </a:p>
          <a:p>
            <a:pPr marL="0" indent="0">
              <a:buNone/>
            </a:pPr>
            <a:r>
              <a:rPr lang="en-US" b="1" dirty="0"/>
              <a:t>Why: 	</a:t>
            </a:r>
            <a:r>
              <a:rPr lang="en-US" dirty="0"/>
              <a:t>Interdisciplinary experience fostering creativity, developing confidence, and fostering a spirit </a:t>
            </a:r>
            <a:br>
              <a:rPr lang="en-US" dirty="0"/>
            </a:br>
            <a:r>
              <a:rPr lang="en-US" dirty="0"/>
              <a:t>	of scientific inquiry </a:t>
            </a:r>
          </a:p>
          <a:p>
            <a:pPr marL="0" indent="0">
              <a:buNone/>
            </a:pPr>
            <a:r>
              <a:rPr lang="en-US" b="1" dirty="0"/>
              <a:t>How: 	</a:t>
            </a:r>
            <a:r>
              <a:rPr lang="en-US" dirty="0"/>
              <a:t>“It takes a village”  …. Teachers, Parents, Children, Volunteers 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Science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Club Bells Mill: Up Up and Away! Featuring Mad Science of Washington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PTA: Traveling Planetarium (K-3)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PTA Sponsored event supported by parents, teachers, students and BMES community. </a:t>
            </a:r>
          </a:p>
          <a:p>
            <a:r>
              <a:rPr lang="en-US" b="1" dirty="0"/>
              <a:t>Thank you to Lang Lin </a:t>
            </a:r>
          </a:p>
          <a:p>
            <a:r>
              <a:rPr lang="en-US" b="1" dirty="0"/>
              <a:t>Sign-up genius:</a:t>
            </a:r>
          </a:p>
          <a:p>
            <a:pPr lvl="1"/>
            <a:r>
              <a:rPr lang="en-US" dirty="0"/>
              <a:t>Student Participation (Name, Teacher, Science Project ID) </a:t>
            </a:r>
          </a:p>
          <a:p>
            <a:pPr lvl="1"/>
            <a:r>
              <a:rPr lang="en-US" dirty="0"/>
              <a:t>Volunteers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0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Fair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170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Choose a topic that will allow you to do an experiment to answer a question.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Guide your young scientists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Equipment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Poster Board or Presentation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Bring presentation to school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Participate in presenting</a:t>
            </a:r>
          </a:p>
        </p:txBody>
      </p:sp>
    </p:spTree>
    <p:extLst>
      <p:ext uri="{BB962C8B-B14F-4D97-AF65-F5344CB8AC3E}">
        <p14:creationId xmlns:p14="http://schemas.microsoft.com/office/powerpoint/2010/main" val="424046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Project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170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Display should clearly show what the experiment was about and that the scientific method was </a:t>
            </a:r>
            <a:br>
              <a:rPr lang="en-US" dirty="0"/>
            </a:br>
            <a:r>
              <a:rPr lang="en-US" dirty="0"/>
              <a:t>   followed during the experiment.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Guideline of information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Question may be the title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Photographs, graphs, chars and </a:t>
            </a:r>
            <a:br>
              <a:rPr lang="en-US" dirty="0"/>
            </a:br>
            <a:r>
              <a:rPr lang="en-US" dirty="0"/>
              <a:t>   drawings should be used to show </a:t>
            </a:r>
            <a:br>
              <a:rPr lang="en-US" dirty="0"/>
            </a:br>
            <a:r>
              <a:rPr lang="en-US" dirty="0"/>
              <a:t>   procedure, observations, and results</a:t>
            </a:r>
            <a:br>
              <a:rPr lang="en-US" dirty="0"/>
            </a:br>
            <a:r>
              <a:rPr lang="en-US" dirty="0"/>
              <a:t>   of the experiment.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Write name, grade, and teacher’s</a:t>
            </a:r>
            <a:br>
              <a:rPr lang="en-US" dirty="0"/>
            </a:br>
            <a:r>
              <a:rPr lang="en-US" dirty="0"/>
              <a:t>   name on the BACK of your science </a:t>
            </a:r>
            <a:br>
              <a:rPr lang="en-US" dirty="0"/>
            </a:br>
            <a:r>
              <a:rPr lang="en-US" dirty="0"/>
              <a:t>   project display.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EB27F-9D7C-4F58-BA05-CBBF9E118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39" y="2439615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5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a Science Fair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1701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 </a:t>
            </a:r>
            <a:r>
              <a:rPr lang="en-US" sz="1600" b="1" dirty="0"/>
              <a:t>Select a Topic: </a:t>
            </a:r>
            <a:r>
              <a:rPr lang="en-US" sz="1600" dirty="0"/>
              <a:t>choose something your interested in and something you want to learn more about. Talk to teachers, parents, or </a:t>
            </a:r>
            <a:br>
              <a:rPr lang="en-US" sz="1600" dirty="0"/>
            </a:br>
            <a:r>
              <a:rPr lang="en-US" sz="1600" dirty="0"/>
              <a:t>   librarians for ideas. A hobby might lead to a good topic. Choose a topic that will allow you to do an experiment to answer a </a:t>
            </a:r>
            <a:br>
              <a:rPr lang="en-US" sz="1600" dirty="0"/>
            </a:br>
            <a:r>
              <a:rPr lang="en-US" sz="1600" dirty="0"/>
              <a:t>   question.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/>
              <a:t>  Purpose: </a:t>
            </a:r>
            <a:r>
              <a:rPr lang="en-US" sz="1600" dirty="0"/>
              <a:t>tells why you are doing the science project and what you hope to learn.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/>
              <a:t>  Hypothesis: </a:t>
            </a:r>
            <a:r>
              <a:rPr lang="en-US" sz="1600" dirty="0"/>
              <a:t>make a guess about what you think is going to happen when you perform experiment.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/>
              <a:t>  Research: </a:t>
            </a:r>
            <a:r>
              <a:rPr lang="en-US" sz="1600" dirty="0"/>
              <a:t> After topic has been selected, start research process. Read books and articles about the selected subject. </a:t>
            </a:r>
            <a:endParaRPr lang="en-US" sz="16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/>
              <a:t>  Experiment: </a:t>
            </a:r>
            <a:r>
              <a:rPr lang="en-US" sz="1600" dirty="0"/>
              <a:t>Plan and organize an experiment. Collect needed material. Perform experiment under controlled conditions. Keep </a:t>
            </a:r>
            <a:br>
              <a:rPr lang="en-US" sz="1600" dirty="0"/>
            </a:br>
            <a:r>
              <a:rPr lang="en-US" sz="1600" dirty="0"/>
              <a:t>   careful records in a special notebook.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 </a:t>
            </a:r>
            <a:r>
              <a:rPr lang="en-US" sz="1600" b="1" dirty="0"/>
              <a:t>Procedure:</a:t>
            </a:r>
            <a:r>
              <a:rPr lang="en-US" sz="1600" dirty="0"/>
              <a:t> Write the step-by-step procedure you plan to follow to perform experiment.  Write daily procedure, date, observations, </a:t>
            </a:r>
            <a:br>
              <a:rPr lang="en-US" sz="1600" dirty="0"/>
            </a:br>
            <a:r>
              <a:rPr lang="en-US" sz="1600" dirty="0"/>
              <a:t>  and results in a log or journal.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/>
              <a:t>  Data </a:t>
            </a:r>
            <a:r>
              <a:rPr lang="en-US" sz="1600" dirty="0"/>
              <a:t>– record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 </a:t>
            </a:r>
            <a:r>
              <a:rPr lang="en-US" sz="1600" b="1" dirty="0"/>
              <a:t>Results</a:t>
            </a:r>
            <a:r>
              <a:rPr lang="en-US" sz="1600" dirty="0"/>
              <a:t> – summarize using charts and graphs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/>
              <a:t>  Conclusion:</a:t>
            </a:r>
            <a:r>
              <a:rPr lang="en-US" sz="1600" dirty="0"/>
              <a:t>  Write conclusion and compare what happened to your hypothesis.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 </a:t>
            </a:r>
            <a:r>
              <a:rPr lang="en-US" sz="1600" b="1" dirty="0"/>
              <a:t>Exhibit:  </a:t>
            </a:r>
            <a:r>
              <a:rPr lang="en-US" sz="1600" dirty="0"/>
              <a:t>This is the visual presentation of your project, so prepare carefully using graphs, charts and clear bold lettering to highlight </a:t>
            </a:r>
            <a:br>
              <a:rPr lang="en-US" sz="1600" dirty="0"/>
            </a:br>
            <a:r>
              <a:rPr lang="en-US" sz="1600" dirty="0"/>
              <a:t>  display. </a:t>
            </a:r>
            <a:r>
              <a:rPr lang="en-US" sz="1600" b="1" dirty="0"/>
              <a:t> </a:t>
            </a:r>
            <a:r>
              <a:rPr lang="en-US" sz="1600" dirty="0"/>
              <a:t>Take pictures or make drawings of  experiment.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5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Research Poster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170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</a:t>
            </a:r>
            <a:r>
              <a:rPr lang="en-US" b="1" dirty="0"/>
              <a:t>Science Poster</a:t>
            </a:r>
            <a:r>
              <a:rPr lang="en-US" dirty="0"/>
              <a:t> – youngest children who are curious about a science topic. Child will research topic </a:t>
            </a:r>
            <a:br>
              <a:rPr lang="en-US" dirty="0"/>
            </a:br>
            <a:r>
              <a:rPr lang="en-US" dirty="0"/>
              <a:t>   and create an informative poster on the topic.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Use at least 2 sources of 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Prepare a poster attractively presenting the 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Models and collected must be neatly presented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Be knowledgeable of the research and able to present</a:t>
            </a:r>
          </a:p>
        </p:txBody>
      </p:sp>
    </p:spTree>
    <p:extLst>
      <p:ext uri="{BB962C8B-B14F-4D97-AF65-F5344CB8AC3E}">
        <p14:creationId xmlns:p14="http://schemas.microsoft.com/office/powerpoint/2010/main" val="23941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Poster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F6D2B-957D-43D9-93D4-A3D282B45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27" y="168621"/>
            <a:ext cx="5898623" cy="475773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89D11-AA80-4F34-904A-5F248DD86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5" y="2030598"/>
            <a:ext cx="5366995" cy="40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Science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Projects must be safe. All material/setup must be durable and safe.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Project must not hurt anyone or not hurt animals.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Dangerous chemicals are not allowed.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No open ﬂames are allowed.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Each project (poster/demo setup) is limited to a tabletop area approximately 36 x 48”, and  </a:t>
            </a:r>
            <a:br>
              <a:rPr lang="en-US" dirty="0"/>
            </a:br>
            <a:r>
              <a:rPr lang="en-US" dirty="0"/>
              <a:t>    should be able to stand by itself. We recommend using a tri‐fold display board.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On the top right corner of the poster board, please use marker to write the grade of the young </a:t>
            </a:r>
            <a:br>
              <a:rPr lang="en-US" dirty="0"/>
            </a:br>
            <a:r>
              <a:rPr lang="en-US" dirty="0"/>
              <a:t>    scientists.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  Students can team up in a project</a:t>
            </a:r>
          </a:p>
        </p:txBody>
      </p:sp>
    </p:spTree>
    <p:extLst>
      <p:ext uri="{BB962C8B-B14F-4D97-AF65-F5344CB8AC3E}">
        <p14:creationId xmlns:p14="http://schemas.microsoft.com/office/powerpoint/2010/main" val="18411456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1426</TotalTime>
  <Words>242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Courier New</vt:lpstr>
      <vt:lpstr>Retrospect</vt:lpstr>
      <vt:lpstr>2018  BMES Science Fair</vt:lpstr>
      <vt:lpstr>Brief</vt:lpstr>
      <vt:lpstr>Registration</vt:lpstr>
      <vt:lpstr>Science Fair Participation</vt:lpstr>
      <vt:lpstr>Science Project Display</vt:lpstr>
      <vt:lpstr>How to Prepare a Science Fair Project </vt:lpstr>
      <vt:lpstr>Science Research Poster </vt:lpstr>
      <vt:lpstr>Sample Poster  </vt:lpstr>
      <vt:lpstr>About Science Projects </vt:lpstr>
      <vt:lpstr>What will young scientists receive?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BMES Sci-Fair</dc:title>
  <dc:creator>Lin, Lang</dc:creator>
  <cp:lastModifiedBy>Jennifer Dugan</cp:lastModifiedBy>
  <cp:revision>24</cp:revision>
  <dcterms:created xsi:type="dcterms:W3CDTF">2016-02-29T22:50:30Z</dcterms:created>
  <dcterms:modified xsi:type="dcterms:W3CDTF">2018-03-06T21:43:52Z</dcterms:modified>
</cp:coreProperties>
</file>